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4" r:id="rId10"/>
    <p:sldId id="263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D9AD3-EF6D-462B-AE8E-A9AA4F3D7BBC}" v="1833" dt="2026-05-08T14:00:36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zikova-dps24" userId="S::brozikova-dps24@zdravka-plzen.cz::26109c60-8ab3-4382-ac71-a692b683c9c0" providerId="AD" clId="Web-{0EBD9AD3-EF6D-462B-AE8E-A9AA4F3D7BBC}"/>
    <pc:docChg chg="addSld delSld modSld sldOrd addMainMaster delMainMaster">
      <pc:chgData name="brozikova-dps24" userId="S::brozikova-dps24@zdravka-plzen.cz::26109c60-8ab3-4382-ac71-a692b683c9c0" providerId="AD" clId="Web-{0EBD9AD3-EF6D-462B-AE8E-A9AA4F3D7BBC}" dt="2026-05-08T14:00:36.928" v="1843" actId="14100"/>
      <pc:docMkLst>
        <pc:docMk/>
      </pc:docMkLst>
      <pc:sldChg chg="addSp modSp mod setBg modClrScheme chgLayout">
        <pc:chgData name="brozikova-dps24" userId="S::brozikova-dps24@zdravka-plzen.cz::26109c60-8ab3-4382-ac71-a692b683c9c0" providerId="AD" clId="Web-{0EBD9AD3-EF6D-462B-AE8E-A9AA4F3D7BBC}" dt="2026-05-08T11:08:33.862" v="23" actId="20577"/>
        <pc:sldMkLst>
          <pc:docMk/>
          <pc:sldMk cId="3799523001" sldId="256"/>
        </pc:sldMkLst>
        <pc:spChg chg="mod">
          <ac:chgData name="brozikova-dps24" userId="S::brozikova-dps24@zdravka-plzen.cz::26109c60-8ab3-4382-ac71-a692b683c9c0" providerId="AD" clId="Web-{0EBD9AD3-EF6D-462B-AE8E-A9AA4F3D7BBC}" dt="2026-05-08T11:08:33.862" v="23" actId="2057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brozikova-dps24" userId="S::brozikova-dps24@zdravka-plzen.cz::26109c60-8ab3-4382-ac71-a692b683c9c0" providerId="AD" clId="Web-{0EBD9AD3-EF6D-462B-AE8E-A9AA4F3D7BBC}" dt="2026-05-08T11:08:25.487" v="22"/>
          <ac:spMkLst>
            <pc:docMk/>
            <pc:sldMk cId="3799523001" sldId="256"/>
            <ac:spMk id="3" creationId="{00000000-0000-0000-0000-000000000000}"/>
          </ac:spMkLst>
        </pc:spChg>
        <pc:picChg chg="add">
          <ac:chgData name="brozikova-dps24" userId="S::brozikova-dps24@zdravka-plzen.cz::26109c60-8ab3-4382-ac71-a692b683c9c0" providerId="AD" clId="Web-{0EBD9AD3-EF6D-462B-AE8E-A9AA4F3D7BBC}" dt="2026-05-08T11:08:25.487" v="22"/>
          <ac:picMkLst>
            <pc:docMk/>
            <pc:sldMk cId="3799523001" sldId="256"/>
            <ac:picMk id="4" creationId="{36A9FBE4-F5E2-3F26-E18C-6A0133AAD9C8}"/>
          </ac:picMkLst>
        </pc:picChg>
      </pc:sldChg>
      <pc:sldChg chg="modSp new">
        <pc:chgData name="brozikova-dps24" userId="S::brozikova-dps24@zdravka-plzen.cz::26109c60-8ab3-4382-ac71-a692b683c9c0" providerId="AD" clId="Web-{0EBD9AD3-EF6D-462B-AE8E-A9AA4F3D7BBC}" dt="2026-05-08T12:16:06.086" v="344" actId="20577"/>
        <pc:sldMkLst>
          <pc:docMk/>
          <pc:sldMk cId="2117026522" sldId="257"/>
        </pc:sldMkLst>
        <pc:spChg chg="mod">
          <ac:chgData name="brozikova-dps24" userId="S::brozikova-dps24@zdravka-plzen.cz::26109c60-8ab3-4382-ac71-a692b683c9c0" providerId="AD" clId="Web-{0EBD9AD3-EF6D-462B-AE8E-A9AA4F3D7BBC}" dt="2026-05-08T11:13:03.779" v="104" actId="20577"/>
          <ac:spMkLst>
            <pc:docMk/>
            <pc:sldMk cId="2117026522" sldId="257"/>
            <ac:spMk id="2" creationId="{B097D89A-F085-E24C-8263-6CAF741D5C61}"/>
          </ac:spMkLst>
        </pc:spChg>
        <pc:spChg chg="mod">
          <ac:chgData name="brozikova-dps24" userId="S::brozikova-dps24@zdravka-plzen.cz::26109c60-8ab3-4382-ac71-a692b683c9c0" providerId="AD" clId="Web-{0EBD9AD3-EF6D-462B-AE8E-A9AA4F3D7BBC}" dt="2026-05-08T12:16:06.086" v="344" actId="20577"/>
          <ac:spMkLst>
            <pc:docMk/>
            <pc:sldMk cId="2117026522" sldId="257"/>
            <ac:spMk id="3" creationId="{044EACF3-5B4A-B45B-865F-CF68060CA1CA}"/>
          </ac:spMkLst>
        </pc:spChg>
      </pc:sldChg>
      <pc:sldChg chg="addSp modSp new del mod modClrScheme chgLayout">
        <pc:chgData name="brozikova-dps24" userId="S::brozikova-dps24@zdravka-plzen.cz::26109c60-8ab3-4382-ac71-a692b683c9c0" providerId="AD" clId="Web-{0EBD9AD3-EF6D-462B-AE8E-A9AA4F3D7BBC}" dt="2026-05-08T11:38:39.521" v="142"/>
        <pc:sldMkLst>
          <pc:docMk/>
          <pc:sldMk cId="1544254165" sldId="258"/>
        </pc:sldMkLst>
        <pc:spChg chg="mod ord">
          <ac:chgData name="brozikova-dps24" userId="S::brozikova-dps24@zdravka-plzen.cz::26109c60-8ab3-4382-ac71-a692b683c9c0" providerId="AD" clId="Web-{0EBD9AD3-EF6D-462B-AE8E-A9AA4F3D7BBC}" dt="2026-05-08T11:34:59.734" v="123"/>
          <ac:spMkLst>
            <pc:docMk/>
            <pc:sldMk cId="1544254165" sldId="258"/>
            <ac:spMk id="2" creationId="{B0ADDF46-F887-ADAB-585A-DE923A5C9F88}"/>
          </ac:spMkLst>
        </pc:spChg>
        <pc:spChg chg="mod ord">
          <ac:chgData name="brozikova-dps24" userId="S::brozikova-dps24@zdravka-plzen.cz::26109c60-8ab3-4382-ac71-a692b683c9c0" providerId="AD" clId="Web-{0EBD9AD3-EF6D-462B-AE8E-A9AA4F3D7BBC}" dt="2026-05-08T11:37:59.333" v="141" actId="20577"/>
          <ac:spMkLst>
            <pc:docMk/>
            <pc:sldMk cId="1544254165" sldId="258"/>
            <ac:spMk id="3" creationId="{807A0579-E23C-774D-4469-04A83D61B94B}"/>
          </ac:spMkLst>
        </pc:spChg>
        <pc:spChg chg="add mod ord">
          <ac:chgData name="brozikova-dps24" userId="S::brozikova-dps24@zdravka-plzen.cz::26109c60-8ab3-4382-ac71-a692b683c9c0" providerId="AD" clId="Web-{0EBD9AD3-EF6D-462B-AE8E-A9AA4F3D7BBC}" dt="2026-05-08T11:36:26.830" v="140" actId="20577"/>
          <ac:spMkLst>
            <pc:docMk/>
            <pc:sldMk cId="1544254165" sldId="258"/>
            <ac:spMk id="4" creationId="{45B45910-DEDE-994E-1BB0-B269CADFCF10}"/>
          </ac:spMkLst>
        </pc:spChg>
      </pc:sldChg>
      <pc:sldChg chg="modSp new">
        <pc:chgData name="brozikova-dps24" userId="S::brozikova-dps24@zdravka-plzen.cz::26109c60-8ab3-4382-ac71-a692b683c9c0" providerId="AD" clId="Web-{0EBD9AD3-EF6D-462B-AE8E-A9AA4F3D7BBC}" dt="2026-05-08T12:18:58.950" v="345" actId="20577"/>
        <pc:sldMkLst>
          <pc:docMk/>
          <pc:sldMk cId="3916989485" sldId="258"/>
        </pc:sldMkLst>
        <pc:spChg chg="mod">
          <ac:chgData name="brozikova-dps24" userId="S::brozikova-dps24@zdravka-plzen.cz::26109c60-8ab3-4382-ac71-a692b683c9c0" providerId="AD" clId="Web-{0EBD9AD3-EF6D-462B-AE8E-A9AA4F3D7BBC}" dt="2026-05-08T11:39:26.163" v="147" actId="20577"/>
          <ac:spMkLst>
            <pc:docMk/>
            <pc:sldMk cId="3916989485" sldId="258"/>
            <ac:spMk id="2" creationId="{AA049CB6-1BD5-7AF2-D3E1-BC22CDBE5C6D}"/>
          </ac:spMkLst>
        </pc:spChg>
        <pc:spChg chg="mod">
          <ac:chgData name="brozikova-dps24" userId="S::brozikova-dps24@zdravka-plzen.cz::26109c60-8ab3-4382-ac71-a692b683c9c0" providerId="AD" clId="Web-{0EBD9AD3-EF6D-462B-AE8E-A9AA4F3D7BBC}" dt="2026-05-08T12:18:58.950" v="345" actId="20577"/>
          <ac:spMkLst>
            <pc:docMk/>
            <pc:sldMk cId="3916989485" sldId="258"/>
            <ac:spMk id="3" creationId="{46D6A35A-C4BB-A8C3-3F3F-C7950EFE59C9}"/>
          </ac:spMkLst>
        </pc:spChg>
        <pc:spChg chg="mod">
          <ac:chgData name="brozikova-dps24" userId="S::brozikova-dps24@zdravka-plzen.cz::26109c60-8ab3-4382-ac71-a692b683c9c0" providerId="AD" clId="Web-{0EBD9AD3-EF6D-462B-AE8E-A9AA4F3D7BBC}" dt="2026-05-08T12:04:45.699" v="274" actId="20577"/>
          <ac:spMkLst>
            <pc:docMk/>
            <pc:sldMk cId="3916989485" sldId="258"/>
            <ac:spMk id="4" creationId="{B7B46FDC-B64A-BB29-4F44-BB8554AEE549}"/>
          </ac:spMkLst>
        </pc:spChg>
      </pc:sldChg>
      <pc:sldChg chg="addSp modSp new mod setBg">
        <pc:chgData name="brozikova-dps24" userId="S::brozikova-dps24@zdravka-plzen.cz::26109c60-8ab3-4382-ac71-a692b683c9c0" providerId="AD" clId="Web-{0EBD9AD3-EF6D-462B-AE8E-A9AA4F3D7BBC}" dt="2026-05-08T14:00:36.928" v="1843" actId="14100"/>
        <pc:sldMkLst>
          <pc:docMk/>
          <pc:sldMk cId="4087829108" sldId="259"/>
        </pc:sldMkLst>
        <pc:spChg chg="mod">
          <ac:chgData name="brozikova-dps24" userId="S::brozikova-dps24@zdravka-plzen.cz::26109c60-8ab3-4382-ac71-a692b683c9c0" providerId="AD" clId="Web-{0EBD9AD3-EF6D-462B-AE8E-A9AA4F3D7BBC}" dt="2026-05-08T12:26:37.581" v="476"/>
          <ac:spMkLst>
            <pc:docMk/>
            <pc:sldMk cId="4087829108" sldId="259"/>
            <ac:spMk id="2" creationId="{5764826E-F7B3-03F8-B45C-BF060C942772}"/>
          </ac:spMkLst>
        </pc:spChg>
        <pc:spChg chg="mod ord">
          <ac:chgData name="brozikova-dps24" userId="S::brozikova-dps24@zdravka-plzen.cz::26109c60-8ab3-4382-ac71-a692b683c9c0" providerId="AD" clId="Web-{0EBD9AD3-EF6D-462B-AE8E-A9AA4F3D7BBC}" dt="2026-05-08T14:00:36.928" v="1843" actId="14100"/>
          <ac:spMkLst>
            <pc:docMk/>
            <pc:sldMk cId="4087829108" sldId="259"/>
            <ac:spMk id="3" creationId="{62EF6611-C68F-CB9D-2417-F3F067663221}"/>
          </ac:spMkLst>
        </pc:spChg>
        <pc:spChg chg="add">
          <ac:chgData name="brozikova-dps24" userId="S::brozikova-dps24@zdravka-plzen.cz::26109c60-8ab3-4382-ac71-a692b683c9c0" providerId="AD" clId="Web-{0EBD9AD3-EF6D-462B-AE8E-A9AA4F3D7BBC}" dt="2026-05-08T12:26:37.581" v="476"/>
          <ac:spMkLst>
            <pc:docMk/>
            <pc:sldMk cId="4087829108" sldId="259"/>
            <ac:spMk id="10" creationId="{D98318E6-69F4-42F4-AB85-F01AA0DAF3A4}"/>
          </ac:spMkLst>
        </pc:spChg>
        <pc:picChg chg="add mod ord">
          <ac:chgData name="brozikova-dps24" userId="S::brozikova-dps24@zdravka-plzen.cz::26109c60-8ab3-4382-ac71-a692b683c9c0" providerId="AD" clId="Web-{0EBD9AD3-EF6D-462B-AE8E-A9AA4F3D7BBC}" dt="2026-05-08T12:26:46.503" v="479" actId="14100"/>
          <ac:picMkLst>
            <pc:docMk/>
            <pc:sldMk cId="4087829108" sldId="259"/>
            <ac:picMk id="4" creationId="{CE54039A-882D-EB8C-98DF-33D2E3307DAA}"/>
          </ac:picMkLst>
        </pc:picChg>
        <pc:picChg chg="add mod">
          <ac:chgData name="brozikova-dps24" userId="S::brozikova-dps24@zdravka-plzen.cz::26109c60-8ab3-4382-ac71-a692b683c9c0" providerId="AD" clId="Web-{0EBD9AD3-EF6D-462B-AE8E-A9AA4F3D7BBC}" dt="2026-05-08T12:26:37.581" v="476"/>
          <ac:picMkLst>
            <pc:docMk/>
            <pc:sldMk cId="4087829108" sldId="259"/>
            <ac:picMk id="5" creationId="{77EE7F81-07B8-94D3-EEB2-5AA6F87E5400}"/>
          </ac:picMkLst>
        </pc:picChg>
        <pc:picChg chg="add">
          <ac:chgData name="brozikova-dps24" userId="S::brozikova-dps24@zdravka-plzen.cz::26109c60-8ab3-4382-ac71-a692b683c9c0" providerId="AD" clId="Web-{0EBD9AD3-EF6D-462B-AE8E-A9AA4F3D7BBC}" dt="2026-05-08T12:26:37.581" v="476"/>
          <ac:picMkLst>
            <pc:docMk/>
            <pc:sldMk cId="4087829108" sldId="259"/>
            <ac:picMk id="12" creationId="{559DF61F-9058-49C9-8F75-DC501F983B0E}"/>
          </ac:picMkLst>
        </pc:picChg>
      </pc:sldChg>
      <pc:sldChg chg="addSp modSp new mod setBg">
        <pc:chgData name="brozikova-dps24" userId="S::brozikova-dps24@zdravka-plzen.cz::26109c60-8ab3-4382-ac71-a692b683c9c0" providerId="AD" clId="Web-{0EBD9AD3-EF6D-462B-AE8E-A9AA4F3D7BBC}" dt="2026-05-08T12:57:42.056" v="983" actId="20577"/>
        <pc:sldMkLst>
          <pc:docMk/>
          <pc:sldMk cId="1082083360" sldId="260"/>
        </pc:sldMkLst>
        <pc:spChg chg="mod">
          <ac:chgData name="brozikova-dps24" userId="S::brozikova-dps24@zdravka-plzen.cz::26109c60-8ab3-4382-ac71-a692b683c9c0" providerId="AD" clId="Web-{0EBD9AD3-EF6D-462B-AE8E-A9AA4F3D7BBC}" dt="2026-05-08T12:47:04.302" v="743"/>
          <ac:spMkLst>
            <pc:docMk/>
            <pc:sldMk cId="1082083360" sldId="260"/>
            <ac:spMk id="2" creationId="{FE368060-D478-BC15-C5B1-E7C87CC1DF53}"/>
          </ac:spMkLst>
        </pc:spChg>
        <pc:spChg chg="mod">
          <ac:chgData name="brozikova-dps24" userId="S::brozikova-dps24@zdravka-plzen.cz::26109c60-8ab3-4382-ac71-a692b683c9c0" providerId="AD" clId="Web-{0EBD9AD3-EF6D-462B-AE8E-A9AA4F3D7BBC}" dt="2026-05-08T12:57:42.056" v="983" actId="20577"/>
          <ac:spMkLst>
            <pc:docMk/>
            <pc:sldMk cId="1082083360" sldId="260"/>
            <ac:spMk id="3" creationId="{9EB48FB5-A44A-3282-C8ED-24EDDF370CCB}"/>
          </ac:spMkLst>
        </pc:spChg>
        <pc:spChg chg="add">
          <ac:chgData name="brozikova-dps24" userId="S::brozikova-dps24@zdravka-plzen.cz::26109c60-8ab3-4382-ac71-a692b683c9c0" providerId="AD" clId="Web-{0EBD9AD3-EF6D-462B-AE8E-A9AA4F3D7BBC}" dt="2026-05-08T12:47:04.302" v="743"/>
          <ac:spMkLst>
            <pc:docMk/>
            <pc:sldMk cId="1082083360" sldId="260"/>
            <ac:spMk id="10" creationId="{94AB646F-3BE3-47A3-B14F-9CB84F6BF5BD}"/>
          </ac:spMkLst>
        </pc:spChg>
        <pc:picChg chg="add mod ord">
          <ac:chgData name="brozikova-dps24" userId="S::brozikova-dps24@zdravka-plzen.cz::26109c60-8ab3-4382-ac71-a692b683c9c0" providerId="AD" clId="Web-{0EBD9AD3-EF6D-462B-AE8E-A9AA4F3D7BBC}" dt="2026-05-08T12:47:04.302" v="743"/>
          <ac:picMkLst>
            <pc:docMk/>
            <pc:sldMk cId="1082083360" sldId="260"/>
            <ac:picMk id="4" creationId="{A9C957E1-EA1F-45F2-A0BA-EDB1B64C09AD}"/>
          </ac:picMkLst>
        </pc:picChg>
        <pc:picChg chg="add mod">
          <ac:chgData name="brozikova-dps24" userId="S::brozikova-dps24@zdravka-plzen.cz::26109c60-8ab3-4382-ac71-a692b683c9c0" providerId="AD" clId="Web-{0EBD9AD3-EF6D-462B-AE8E-A9AA4F3D7BBC}" dt="2026-05-08T12:47:04.302" v="743"/>
          <ac:picMkLst>
            <pc:docMk/>
            <pc:sldMk cId="1082083360" sldId="260"/>
            <ac:picMk id="5" creationId="{F9997936-CDEB-4D68-879F-FE772A4B2B3F}"/>
          </ac:picMkLst>
        </pc:picChg>
        <pc:picChg chg="add">
          <ac:chgData name="brozikova-dps24" userId="S::brozikova-dps24@zdravka-plzen.cz::26109c60-8ab3-4382-ac71-a692b683c9c0" providerId="AD" clId="Web-{0EBD9AD3-EF6D-462B-AE8E-A9AA4F3D7BBC}" dt="2026-05-08T12:47:04.302" v="743"/>
          <ac:picMkLst>
            <pc:docMk/>
            <pc:sldMk cId="1082083360" sldId="260"/>
            <ac:picMk id="12" creationId="{E0BE7827-5B1A-4F37-BF70-19F7C5C6BDEB}"/>
          </ac:picMkLst>
        </pc:picChg>
      </pc:sldChg>
      <pc:sldChg chg="addSp modSp new mod ord setBg">
        <pc:chgData name="brozikova-dps24" userId="S::brozikova-dps24@zdravka-plzen.cz::26109c60-8ab3-4382-ac71-a692b683c9c0" providerId="AD" clId="Web-{0EBD9AD3-EF6D-462B-AE8E-A9AA4F3D7BBC}" dt="2026-05-08T13:56:30.322" v="1823"/>
        <pc:sldMkLst>
          <pc:docMk/>
          <pc:sldMk cId="2527466684" sldId="261"/>
        </pc:sldMkLst>
        <pc:spChg chg="mod">
          <ac:chgData name="brozikova-dps24" userId="S::brozikova-dps24@zdravka-plzen.cz::26109c60-8ab3-4382-ac71-a692b683c9c0" providerId="AD" clId="Web-{0EBD9AD3-EF6D-462B-AE8E-A9AA4F3D7BBC}" dt="2026-05-08T13:01:02.105" v="987"/>
          <ac:spMkLst>
            <pc:docMk/>
            <pc:sldMk cId="2527466684" sldId="261"/>
            <ac:spMk id="2" creationId="{7DEA1556-0785-702E-F57F-EC40FFE28D7C}"/>
          </ac:spMkLst>
        </pc:spChg>
        <pc:spChg chg="mod">
          <ac:chgData name="brozikova-dps24" userId="S::brozikova-dps24@zdravka-plzen.cz::26109c60-8ab3-4382-ac71-a692b683c9c0" providerId="AD" clId="Web-{0EBD9AD3-EF6D-462B-AE8E-A9AA4F3D7BBC}" dt="2026-05-08T13:01:22.558" v="994" actId="20577"/>
          <ac:spMkLst>
            <pc:docMk/>
            <pc:sldMk cId="2527466684" sldId="261"/>
            <ac:spMk id="3" creationId="{44A9FD38-8C69-C5AD-E793-847329033E89}"/>
          </ac:spMkLst>
        </pc:spChg>
        <pc:picChg chg="add mod ord">
          <ac:chgData name="brozikova-dps24" userId="S::brozikova-dps24@zdravka-plzen.cz::26109c60-8ab3-4382-ac71-a692b683c9c0" providerId="AD" clId="Web-{0EBD9AD3-EF6D-462B-AE8E-A9AA4F3D7BBC}" dt="2026-05-08T13:03:36.759" v="1002" actId="14100"/>
          <ac:picMkLst>
            <pc:docMk/>
            <pc:sldMk cId="2527466684" sldId="261"/>
            <ac:picMk id="4" creationId="{EC9F8194-48C4-8B7C-DE77-4DD614AA024C}"/>
          </ac:picMkLst>
        </pc:picChg>
        <pc:picChg chg="add mod">
          <ac:chgData name="brozikova-dps24" userId="S::brozikova-dps24@zdravka-plzen.cz::26109c60-8ab3-4382-ac71-a692b683c9c0" providerId="AD" clId="Web-{0EBD9AD3-EF6D-462B-AE8E-A9AA4F3D7BBC}" dt="2026-05-08T13:03:48.213" v="1003" actId="1076"/>
          <ac:picMkLst>
            <pc:docMk/>
            <pc:sldMk cId="2527466684" sldId="261"/>
            <ac:picMk id="5" creationId="{8F54CF97-E3A3-7CBE-87E7-12607B017069}"/>
          </ac:picMkLst>
        </pc:picChg>
      </pc:sldChg>
      <pc:sldChg chg="addSp modSp new mod setBg">
        <pc:chgData name="brozikova-dps24" userId="S::brozikova-dps24@zdravka-plzen.cz::26109c60-8ab3-4382-ac71-a692b683c9c0" providerId="AD" clId="Web-{0EBD9AD3-EF6D-462B-AE8E-A9AA4F3D7BBC}" dt="2026-05-08T13:14:58.796" v="1142" actId="20577"/>
        <pc:sldMkLst>
          <pc:docMk/>
          <pc:sldMk cId="3571507074" sldId="262"/>
        </pc:sldMkLst>
        <pc:spChg chg="mod">
          <ac:chgData name="brozikova-dps24" userId="S::brozikova-dps24@zdravka-plzen.cz::26109c60-8ab3-4382-ac71-a692b683c9c0" providerId="AD" clId="Web-{0EBD9AD3-EF6D-462B-AE8E-A9AA4F3D7BBC}" dt="2026-05-08T13:14:58.796" v="1142" actId="20577"/>
          <ac:spMkLst>
            <pc:docMk/>
            <pc:sldMk cId="3571507074" sldId="262"/>
            <ac:spMk id="2" creationId="{DEC6A6DA-83EC-B006-A410-C3648431DD5C}"/>
          </ac:spMkLst>
        </pc:spChg>
        <pc:spChg chg="mod">
          <ac:chgData name="brozikova-dps24" userId="S::brozikova-dps24@zdravka-plzen.cz::26109c60-8ab3-4382-ac71-a692b683c9c0" providerId="AD" clId="Web-{0EBD9AD3-EF6D-462B-AE8E-A9AA4F3D7BBC}" dt="2026-05-08T13:14:54.593" v="1141" actId="20577"/>
          <ac:spMkLst>
            <pc:docMk/>
            <pc:sldMk cId="3571507074" sldId="262"/>
            <ac:spMk id="3" creationId="{56B9663D-933B-2B15-3283-7DC6C3EB854E}"/>
          </ac:spMkLst>
        </pc:spChg>
        <pc:picChg chg="add mod ord">
          <ac:chgData name="brozikova-dps24" userId="S::brozikova-dps24@zdravka-plzen.cz::26109c60-8ab3-4382-ac71-a692b683c9c0" providerId="AD" clId="Web-{0EBD9AD3-EF6D-462B-AE8E-A9AA4F3D7BBC}" dt="2026-05-08T13:14:39.936" v="1139"/>
          <ac:picMkLst>
            <pc:docMk/>
            <pc:sldMk cId="3571507074" sldId="262"/>
            <ac:picMk id="4" creationId="{386DCBC6-B465-4D13-2E31-B43B1E61BE38}"/>
          </ac:picMkLst>
        </pc:picChg>
      </pc:sldChg>
      <pc:sldChg chg="addSp modSp new mod setBg">
        <pc:chgData name="brozikova-dps24" userId="S::brozikova-dps24@zdravka-plzen.cz::26109c60-8ab3-4382-ac71-a692b683c9c0" providerId="AD" clId="Web-{0EBD9AD3-EF6D-462B-AE8E-A9AA4F3D7BBC}" dt="2026-05-08T13:33:25.215" v="1382" actId="20577"/>
        <pc:sldMkLst>
          <pc:docMk/>
          <pc:sldMk cId="3151982538" sldId="263"/>
        </pc:sldMkLst>
        <pc:spChg chg="mod">
          <ac:chgData name="brozikova-dps24" userId="S::brozikova-dps24@zdravka-plzen.cz::26109c60-8ab3-4382-ac71-a692b683c9c0" providerId="AD" clId="Web-{0EBD9AD3-EF6D-462B-AE8E-A9AA4F3D7BBC}" dt="2026-05-08T13:32:47.230" v="1376"/>
          <ac:spMkLst>
            <pc:docMk/>
            <pc:sldMk cId="3151982538" sldId="263"/>
            <ac:spMk id="2" creationId="{FF6891D0-BD71-F78C-088D-969B25ABEB41}"/>
          </ac:spMkLst>
        </pc:spChg>
        <pc:spChg chg="mod ord">
          <ac:chgData name="brozikova-dps24" userId="S::brozikova-dps24@zdravka-plzen.cz::26109c60-8ab3-4382-ac71-a692b683c9c0" providerId="AD" clId="Web-{0EBD9AD3-EF6D-462B-AE8E-A9AA4F3D7BBC}" dt="2026-05-08T13:33:25.215" v="1382" actId="20577"/>
          <ac:spMkLst>
            <pc:docMk/>
            <pc:sldMk cId="3151982538" sldId="263"/>
            <ac:spMk id="3" creationId="{850957DD-ABEB-60F5-598F-97105D9F5719}"/>
          </ac:spMkLst>
        </pc:spChg>
        <pc:spChg chg="add">
          <ac:chgData name="brozikova-dps24" userId="S::brozikova-dps24@zdravka-plzen.cz::26109c60-8ab3-4382-ac71-a692b683c9c0" providerId="AD" clId="Web-{0EBD9AD3-EF6D-462B-AE8E-A9AA4F3D7BBC}" dt="2026-05-08T13:32:47.230" v="1376"/>
          <ac:spMkLst>
            <pc:docMk/>
            <pc:sldMk cId="3151982538" sldId="263"/>
            <ac:spMk id="11" creationId="{0EF2A0DA-AE81-4A45-972E-646AC2870C2F}"/>
          </ac:spMkLst>
        </pc:spChg>
        <pc:picChg chg="add mod">
          <ac:chgData name="brozikova-dps24" userId="S::brozikova-dps24@zdravka-plzen.cz::26109c60-8ab3-4382-ac71-a692b683c9c0" providerId="AD" clId="Web-{0EBD9AD3-EF6D-462B-AE8E-A9AA4F3D7BBC}" dt="2026-05-08T13:32:47.230" v="1376"/>
          <ac:picMkLst>
            <pc:docMk/>
            <pc:sldMk cId="3151982538" sldId="263"/>
            <ac:picMk id="4" creationId="{3340F00B-EE67-86F7-87A0-812595CF1674}"/>
          </ac:picMkLst>
        </pc:picChg>
        <pc:picChg chg="add mod ord">
          <ac:chgData name="brozikova-dps24" userId="S::brozikova-dps24@zdravka-plzen.cz::26109c60-8ab3-4382-ac71-a692b683c9c0" providerId="AD" clId="Web-{0EBD9AD3-EF6D-462B-AE8E-A9AA4F3D7BBC}" dt="2026-05-08T13:32:47.230" v="1376"/>
          <ac:picMkLst>
            <pc:docMk/>
            <pc:sldMk cId="3151982538" sldId="263"/>
            <ac:picMk id="5" creationId="{C20D9383-EF54-6938-AF98-7CE3DAD5956E}"/>
          </ac:picMkLst>
        </pc:picChg>
        <pc:picChg chg="add mod ord">
          <ac:chgData name="brozikova-dps24" userId="S::brozikova-dps24@zdravka-plzen.cz::26109c60-8ab3-4382-ac71-a692b683c9c0" providerId="AD" clId="Web-{0EBD9AD3-EF6D-462B-AE8E-A9AA4F3D7BBC}" dt="2026-05-08T13:32:47.230" v="1376"/>
          <ac:picMkLst>
            <pc:docMk/>
            <pc:sldMk cId="3151982538" sldId="263"/>
            <ac:picMk id="6" creationId="{0343705B-1E99-33A6-3D1B-3180A1948D77}"/>
          </ac:picMkLst>
        </pc:picChg>
        <pc:picChg chg="add">
          <ac:chgData name="brozikova-dps24" userId="S::brozikova-dps24@zdravka-plzen.cz::26109c60-8ab3-4382-ac71-a692b683c9c0" providerId="AD" clId="Web-{0EBD9AD3-EF6D-462B-AE8E-A9AA4F3D7BBC}" dt="2026-05-08T13:32:47.230" v="1376"/>
          <ac:picMkLst>
            <pc:docMk/>
            <pc:sldMk cId="3151982538" sldId="263"/>
            <ac:picMk id="13" creationId="{B536FA4E-0152-4E27-91DA-0FC22D1846BB}"/>
          </ac:picMkLst>
        </pc:picChg>
      </pc:sldChg>
      <pc:sldChg chg="addSp delSp modSp new mod ord setBg">
        <pc:chgData name="brozikova-dps24" userId="S::brozikova-dps24@zdravka-plzen.cz::26109c60-8ab3-4382-ac71-a692b683c9c0" providerId="AD" clId="Web-{0EBD9AD3-EF6D-462B-AE8E-A9AA4F3D7BBC}" dt="2026-05-08T13:45:20.797" v="1665"/>
        <pc:sldMkLst>
          <pc:docMk/>
          <pc:sldMk cId="2908462570" sldId="264"/>
        </pc:sldMkLst>
        <pc:spChg chg="mod">
          <ac:chgData name="brozikova-dps24" userId="S::brozikova-dps24@zdravka-plzen.cz::26109c60-8ab3-4382-ac71-a692b683c9c0" providerId="AD" clId="Web-{0EBD9AD3-EF6D-462B-AE8E-A9AA4F3D7BBC}" dt="2026-05-08T13:44:52.859" v="1660" actId="20577"/>
          <ac:spMkLst>
            <pc:docMk/>
            <pc:sldMk cId="2908462570" sldId="264"/>
            <ac:spMk id="2" creationId="{D5FD5AF2-9577-07EE-0942-0179793D04BB}"/>
          </ac:spMkLst>
        </pc:spChg>
        <pc:spChg chg="mod">
          <ac:chgData name="brozikova-dps24" userId="S::brozikova-dps24@zdravka-plzen.cz::26109c60-8ab3-4382-ac71-a692b683c9c0" providerId="AD" clId="Web-{0EBD9AD3-EF6D-462B-AE8E-A9AA4F3D7BBC}" dt="2026-05-08T13:45:13.282" v="1664" actId="20577"/>
          <ac:spMkLst>
            <pc:docMk/>
            <pc:sldMk cId="2908462570" sldId="264"/>
            <ac:spMk id="3" creationId="{8D830E12-03FD-821D-F0DF-DB212BC27D56}"/>
          </ac:spMkLst>
        </pc:spChg>
        <pc:spChg chg="add del">
          <ac:chgData name="brozikova-dps24" userId="S::brozikova-dps24@zdravka-plzen.cz::26109c60-8ab3-4382-ac71-a692b683c9c0" providerId="AD" clId="Web-{0EBD9AD3-EF6D-462B-AE8E-A9AA4F3D7BBC}" dt="2026-05-08T13:44:23.859" v="1652"/>
          <ac:spMkLst>
            <pc:docMk/>
            <pc:sldMk cId="2908462570" sldId="264"/>
            <ac:spMk id="9" creationId="{FF486E2F-D0C1-4083-88AE-1015B8F6EBE3}"/>
          </ac:spMkLst>
        </pc:spChg>
        <pc:spChg chg="add">
          <ac:chgData name="brozikova-dps24" userId="S::brozikova-dps24@zdravka-plzen.cz::26109c60-8ab3-4382-ac71-a692b683c9c0" providerId="AD" clId="Web-{0EBD9AD3-EF6D-462B-AE8E-A9AA4F3D7BBC}" dt="2026-05-08T13:44:23.921" v="1653"/>
          <ac:spMkLst>
            <pc:docMk/>
            <pc:sldMk cId="2908462570" sldId="264"/>
            <ac:spMk id="13" creationId="{2A2456A0-13DF-4BA8-9BDD-168E874C4211}"/>
          </ac:spMkLst>
        </pc:spChg>
        <pc:picChg chg="add mod">
          <ac:chgData name="brozikova-dps24" userId="S::brozikova-dps24@zdravka-plzen.cz::26109c60-8ab3-4382-ac71-a692b683c9c0" providerId="AD" clId="Web-{0EBD9AD3-EF6D-462B-AE8E-A9AA4F3D7BBC}" dt="2026-05-08T13:44:23.921" v="1653"/>
          <ac:picMkLst>
            <pc:docMk/>
            <pc:sldMk cId="2908462570" sldId="264"/>
            <ac:picMk id="4" creationId="{A641B70C-D155-E7FB-4D92-3156F4FBD346}"/>
          </ac:picMkLst>
        </pc:picChg>
        <pc:picChg chg="add del">
          <ac:chgData name="brozikova-dps24" userId="S::brozikova-dps24@zdravka-plzen.cz::26109c60-8ab3-4382-ac71-a692b683c9c0" providerId="AD" clId="Web-{0EBD9AD3-EF6D-462B-AE8E-A9AA4F3D7BBC}" dt="2026-05-08T13:44:23.859" v="1652"/>
          <ac:picMkLst>
            <pc:docMk/>
            <pc:sldMk cId="2908462570" sldId="264"/>
            <ac:picMk id="11" creationId="{AD661026-DE64-47F1-9F88-0847B5FB3560}"/>
          </ac:picMkLst>
        </pc:picChg>
        <pc:picChg chg="add">
          <ac:chgData name="brozikova-dps24" userId="S::brozikova-dps24@zdravka-plzen.cz::26109c60-8ab3-4382-ac71-a692b683c9c0" providerId="AD" clId="Web-{0EBD9AD3-EF6D-462B-AE8E-A9AA4F3D7BBC}" dt="2026-05-08T13:44:23.921" v="1653"/>
          <ac:picMkLst>
            <pc:docMk/>
            <pc:sldMk cId="2908462570" sldId="264"/>
            <ac:picMk id="14" creationId="{7AEE9CAC-347C-43C2-AE87-6BC5566E6068}"/>
          </ac:picMkLst>
        </pc:picChg>
      </pc:sldChg>
      <pc:sldChg chg="addSp modSp new mod ord setBg">
        <pc:chgData name="brozikova-dps24" userId="S::brozikova-dps24@zdravka-plzen.cz::26109c60-8ab3-4382-ac71-a692b683c9c0" providerId="AD" clId="Web-{0EBD9AD3-EF6D-462B-AE8E-A9AA4F3D7BBC}" dt="2026-05-08T13:56:42.183" v="1824"/>
        <pc:sldMkLst>
          <pc:docMk/>
          <pc:sldMk cId="1632411573" sldId="265"/>
        </pc:sldMkLst>
        <pc:spChg chg="mod">
          <ac:chgData name="brozikova-dps24" userId="S::brozikova-dps24@zdravka-plzen.cz::26109c60-8ab3-4382-ac71-a692b683c9c0" providerId="AD" clId="Web-{0EBD9AD3-EF6D-462B-AE8E-A9AA4F3D7BBC}" dt="2026-05-08T13:56:23.478" v="1822" actId="20577"/>
          <ac:spMkLst>
            <pc:docMk/>
            <pc:sldMk cId="1632411573" sldId="265"/>
            <ac:spMk id="2" creationId="{774E6B6A-9FE4-8915-443B-509726B02952}"/>
          </ac:spMkLst>
        </pc:spChg>
        <pc:spChg chg="mod">
          <ac:chgData name="brozikova-dps24" userId="S::brozikova-dps24@zdravka-plzen.cz::26109c60-8ab3-4382-ac71-a692b683c9c0" providerId="AD" clId="Web-{0EBD9AD3-EF6D-462B-AE8E-A9AA4F3D7BBC}" dt="2026-05-08T13:56:18.462" v="1821" actId="20577"/>
          <ac:spMkLst>
            <pc:docMk/>
            <pc:sldMk cId="1632411573" sldId="265"/>
            <ac:spMk id="3" creationId="{9A97F169-D455-535C-3819-E21DDDA5D996}"/>
          </ac:spMkLst>
        </pc:spChg>
        <pc:spChg chg="add">
          <ac:chgData name="brozikova-dps24" userId="S::brozikova-dps24@zdravka-plzen.cz::26109c60-8ab3-4382-ac71-a692b683c9c0" providerId="AD" clId="Web-{0EBD9AD3-EF6D-462B-AE8E-A9AA4F3D7BBC}" dt="2026-05-08T13:56:02.899" v="1818"/>
          <ac:spMkLst>
            <pc:docMk/>
            <pc:sldMk cId="1632411573" sldId="265"/>
            <ac:spMk id="9" creationId="{0EF2A0DA-AE81-4A45-972E-646AC2870C2F}"/>
          </ac:spMkLst>
        </pc:spChg>
        <pc:picChg chg="add mod ord">
          <ac:chgData name="brozikova-dps24" userId="S::brozikova-dps24@zdravka-plzen.cz::26109c60-8ab3-4382-ac71-a692b683c9c0" providerId="AD" clId="Web-{0EBD9AD3-EF6D-462B-AE8E-A9AA4F3D7BBC}" dt="2026-05-08T13:56:02.899" v="1818"/>
          <ac:picMkLst>
            <pc:docMk/>
            <pc:sldMk cId="1632411573" sldId="265"/>
            <ac:picMk id="4" creationId="{3C126C63-01BE-5CC0-7674-BCBCD573DFB1}"/>
          </ac:picMkLst>
        </pc:picChg>
        <pc:picChg chg="add">
          <ac:chgData name="brozikova-dps24" userId="S::brozikova-dps24@zdravka-plzen.cz::26109c60-8ab3-4382-ac71-a692b683c9c0" providerId="AD" clId="Web-{0EBD9AD3-EF6D-462B-AE8E-A9AA4F3D7BBC}" dt="2026-05-08T13:56:02.899" v="1818"/>
          <ac:picMkLst>
            <pc:docMk/>
            <pc:sldMk cId="1632411573" sldId="265"/>
            <ac:picMk id="11" creationId="{B536FA4E-0152-4E27-91DA-0FC22D1846BB}"/>
          </ac:picMkLst>
        </pc:picChg>
      </pc:sldChg>
      <pc:sldChg chg="modSp new ord">
        <pc:chgData name="brozikova-dps24" userId="S::brozikova-dps24@zdravka-plzen.cz::26109c60-8ab3-4382-ac71-a692b683c9c0" providerId="AD" clId="Web-{0EBD9AD3-EF6D-462B-AE8E-A9AA4F3D7BBC}" dt="2026-05-08T14:00:14.396" v="1840" actId="20577"/>
        <pc:sldMkLst>
          <pc:docMk/>
          <pc:sldMk cId="2695940496" sldId="266"/>
        </pc:sldMkLst>
        <pc:spChg chg="mod">
          <ac:chgData name="brozikova-dps24" userId="S::brozikova-dps24@zdravka-plzen.cz::26109c60-8ab3-4382-ac71-a692b683c9c0" providerId="AD" clId="Web-{0EBD9AD3-EF6D-462B-AE8E-A9AA4F3D7BBC}" dt="2026-05-08T13:57:58.234" v="1831" actId="20577"/>
          <ac:spMkLst>
            <pc:docMk/>
            <pc:sldMk cId="2695940496" sldId="266"/>
            <ac:spMk id="2" creationId="{FAA98221-BD62-81F6-105F-7B784D6F5AE6}"/>
          </ac:spMkLst>
        </pc:spChg>
        <pc:spChg chg="mod">
          <ac:chgData name="brozikova-dps24" userId="S::brozikova-dps24@zdravka-plzen.cz::26109c60-8ab3-4382-ac71-a692b683c9c0" providerId="AD" clId="Web-{0EBD9AD3-EF6D-462B-AE8E-A9AA4F3D7BBC}" dt="2026-05-08T14:00:14.396" v="1840" actId="20577"/>
          <ac:spMkLst>
            <pc:docMk/>
            <pc:sldMk cId="2695940496" sldId="266"/>
            <ac:spMk id="3" creationId="{2B4F5BE6-4D60-D3CE-960C-45B4CE47E664}"/>
          </ac:spMkLst>
        </pc:spChg>
      </pc:sldChg>
      <pc:sldMasterChg chg="del delSldLayout">
        <pc:chgData name="brozikova-dps24" userId="S::brozikova-dps24@zdravka-plzen.cz::26109c60-8ab3-4382-ac71-a692b683c9c0" providerId="AD" clId="Web-{0EBD9AD3-EF6D-462B-AE8E-A9AA4F3D7BBC}" dt="2026-05-08T11:08:25.487" v="22"/>
        <pc:sldMasterMkLst>
          <pc:docMk/>
          <pc:sldMasterMk cId="464252367" sldId="2147483648"/>
        </pc:sldMasterMkLst>
        <pc:sldLayoutChg chg="del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464252367" sldId="2147483648"/>
            <pc:sldLayoutMk cId="1771309689" sldId="2147483649"/>
          </pc:sldLayoutMkLst>
        </pc:sldLayoutChg>
        <pc:sldLayoutChg chg="del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464252367" sldId="2147483648"/>
            <pc:sldLayoutMk cId="21655345" sldId="2147483650"/>
          </pc:sldLayoutMkLst>
        </pc:sldLayoutChg>
        <pc:sldLayoutChg chg="del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464252367" sldId="2147483648"/>
            <pc:sldLayoutMk cId="2957285559" sldId="2147483651"/>
          </pc:sldLayoutMkLst>
        </pc:sldLayoutChg>
        <pc:sldLayoutChg chg="del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464252367" sldId="2147483648"/>
            <pc:sldLayoutMk cId="3426106184" sldId="2147483652"/>
          </pc:sldLayoutMkLst>
        </pc:sldLayoutChg>
        <pc:sldLayoutChg chg="del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464252367" sldId="2147483648"/>
            <pc:sldLayoutMk cId="597578085" sldId="2147483653"/>
          </pc:sldLayoutMkLst>
        </pc:sldLayoutChg>
        <pc:sldLayoutChg chg="del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464252367" sldId="2147483648"/>
            <pc:sldLayoutMk cId="3514983867" sldId="2147483654"/>
          </pc:sldLayoutMkLst>
        </pc:sldLayoutChg>
        <pc:sldLayoutChg chg="del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464252367" sldId="2147483648"/>
            <pc:sldLayoutMk cId="2973794414" sldId="2147483655"/>
          </pc:sldLayoutMkLst>
        </pc:sldLayoutChg>
        <pc:sldLayoutChg chg="del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464252367" sldId="2147483648"/>
            <pc:sldLayoutMk cId="3504307544" sldId="2147483656"/>
          </pc:sldLayoutMkLst>
        </pc:sldLayoutChg>
        <pc:sldLayoutChg chg="del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464252367" sldId="2147483648"/>
            <pc:sldLayoutMk cId="4088594436" sldId="2147483657"/>
          </pc:sldLayoutMkLst>
        </pc:sldLayoutChg>
        <pc:sldLayoutChg chg="del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464252367" sldId="2147483648"/>
            <pc:sldLayoutMk cId="707188527" sldId="2147483658"/>
          </pc:sldLayoutMkLst>
        </pc:sldLayoutChg>
        <pc:sldLayoutChg chg="del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addSldLayout">
        <pc:chgData name="brozikova-dps24" userId="S::brozikova-dps24@zdravka-plzen.cz::26109c60-8ab3-4382-ac71-a692b683c9c0" providerId="AD" clId="Web-{0EBD9AD3-EF6D-462B-AE8E-A9AA4F3D7BBC}" dt="2026-05-08T11:08:25.487" v="22"/>
        <pc:sldMasterMkLst>
          <pc:docMk/>
          <pc:sldMasterMk cId="388887986" sldId="2147483754"/>
        </pc:sldMasterMkLst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2112274280" sldId="2147483737"/>
          </pc:sldLayoutMkLst>
        </pc:sldLayoutChg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1279440380" sldId="2147483738"/>
          </pc:sldLayoutMkLst>
        </pc:sldLayoutChg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2245410611" sldId="2147483739"/>
          </pc:sldLayoutMkLst>
        </pc:sldLayoutChg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2247987496" sldId="2147483740"/>
          </pc:sldLayoutMkLst>
        </pc:sldLayoutChg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3755083496" sldId="2147483741"/>
          </pc:sldLayoutMkLst>
        </pc:sldLayoutChg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3537799502" sldId="2147483742"/>
          </pc:sldLayoutMkLst>
        </pc:sldLayoutChg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4234505130" sldId="2147483743"/>
          </pc:sldLayoutMkLst>
        </pc:sldLayoutChg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1654821787" sldId="2147483744"/>
          </pc:sldLayoutMkLst>
        </pc:sldLayoutChg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3006644828" sldId="2147483745"/>
          </pc:sldLayoutMkLst>
        </pc:sldLayoutChg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547371608" sldId="2147483746"/>
          </pc:sldLayoutMkLst>
        </pc:sldLayoutChg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3326792550" sldId="2147483747"/>
          </pc:sldLayoutMkLst>
        </pc:sldLayoutChg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2053165628" sldId="2147483748"/>
          </pc:sldLayoutMkLst>
        </pc:sldLayoutChg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1484371891" sldId="2147483749"/>
          </pc:sldLayoutMkLst>
        </pc:sldLayoutChg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922574962" sldId="2147483750"/>
          </pc:sldLayoutMkLst>
        </pc:sldLayoutChg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3144017093" sldId="2147483751"/>
          </pc:sldLayoutMkLst>
        </pc:sldLayoutChg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847876301" sldId="2147483752"/>
          </pc:sldLayoutMkLst>
        </pc:sldLayoutChg>
        <pc:sldLayoutChg chg="add">
          <pc:chgData name="brozikova-dps24" userId="S::brozikova-dps24@zdravka-plzen.cz::26109c60-8ab3-4382-ac71-a692b683c9c0" providerId="AD" clId="Web-{0EBD9AD3-EF6D-462B-AE8E-A9AA4F3D7BBC}" dt="2026-05-08T11:08:25.487" v="22"/>
          <pc:sldLayoutMkLst>
            <pc:docMk/>
            <pc:sldMasterMk cId="388887986" sldId="2147483754"/>
            <pc:sldLayoutMk cId="1793251514" sldId="214748375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7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2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4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017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7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92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6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71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7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7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4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1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8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8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9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0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7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51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zu.gov.cz/publikace-szu/data/registr-nemoci-z-povolani/nemoci-z-povolani-v-ceske-republice/" TargetMode="External"/><Relationship Id="rId2" Type="http://schemas.openxmlformats.org/officeDocument/2006/relationships/hyperlink" Target="https://www.zakonyprolidi.cz/cs/1995-2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zip.cz/clanek/62-seznam-nemoci-z-povolani" TargetMode="External"/><Relationship Id="rId5" Type="http://schemas.openxmlformats.org/officeDocument/2006/relationships/hyperlink" Target="https://mzd.gov.cz/wp-content/uploads/2023/02/Letak-pro-lekare-a-pacienty.pdf" TargetMode="External"/><Relationship Id="rId4" Type="http://schemas.openxmlformats.org/officeDocument/2006/relationships/hyperlink" Target="https://www.bozp.cz/aktuality/nemoc-z-povolan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A9FBE4-F5E2-3F26-E18C-6A0133AAD9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r="-2" b="626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cs-CZ" sz="7200"/>
              <a:t>Nemoci z povolání</a:t>
            </a:r>
            <a:endParaRPr lang="cs-CZ" sz="72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Dominika Brožíková, Anna Chámová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doplňky, sluneční brýle, ochranné brýle, brýle&#10;&#10;Obsah generovaný pomocí AI může být nesprávný.">
            <a:extLst>
              <a:ext uri="{FF2B5EF4-FFF2-40B4-BE49-F238E27FC236}">
                <a16:creationId xmlns:a16="http://schemas.microsoft.com/office/drawing/2014/main" id="{0343705B-1E99-33A6-3D1B-3180A1948D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29" r="-3" b="10003"/>
          <a:stretch>
            <a:fillRect/>
          </a:stretch>
        </p:blipFill>
        <p:spPr>
          <a:xfrm>
            <a:off x="-8622" y="10"/>
            <a:ext cx="3044952" cy="3383270"/>
          </a:xfrm>
          <a:prstGeom prst="rect">
            <a:avLst/>
          </a:prstGeom>
        </p:spPr>
      </p:pic>
      <p:pic>
        <p:nvPicPr>
          <p:cNvPr id="5" name="Obrázek 4" descr="Obsah obrázku ochranné brýle, brýle, doplňky, sluneční brýle&#10;&#10;Obsah generovaný pomocí AI může být nesprávný.">
            <a:extLst>
              <a:ext uri="{FF2B5EF4-FFF2-40B4-BE49-F238E27FC236}">
                <a16:creationId xmlns:a16="http://schemas.microsoft.com/office/drawing/2014/main" id="{C20D9383-EF54-6938-AF98-7CE3DAD595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000"/>
          <a:stretch>
            <a:fillRect/>
          </a:stretch>
        </p:blipFill>
        <p:spPr>
          <a:xfrm>
            <a:off x="-10647" y="3429000"/>
            <a:ext cx="6096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F6891D0-BD71-F78C-088D-969B25AB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cs-CZ" sz="3200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Oči a ostatní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40F00B-EE67-86F7-87A0-812595CF167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169" r="19245" b="1"/>
          <a:stretch>
            <a:fillRect/>
          </a:stretch>
        </p:blipFill>
        <p:spPr>
          <a:xfrm>
            <a:off x="3094008" y="10"/>
            <a:ext cx="2991346" cy="338327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0957DD-ABEB-60F5-598F-97105D9F5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575567"/>
            <a:ext cx="4403596" cy="4215633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305435"/>
            <a:r>
              <a:rPr lang="cs-CZ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Nejohroženější skupinou jsou skláři, svářeči, lidé pracující na počítači/tabletu, truhláři.</a:t>
            </a:r>
          </a:p>
          <a:p>
            <a:pPr indent="-305435"/>
            <a:r>
              <a:rPr lang="cs-CZ" sz="2400" b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Prevence:</a:t>
            </a:r>
            <a:r>
              <a:rPr lang="cs-CZ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 svářečská maska, ochranné brýle, práce za dostatečného osvětlení.</a:t>
            </a:r>
          </a:p>
          <a:p>
            <a:pPr indent="-305435"/>
            <a:r>
              <a:rPr lang="cs-CZ" sz="2400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Hlasivky: </a:t>
            </a:r>
            <a:r>
              <a:rPr lang="cs-CZ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ohorženi lidé, kteří v hluku křičí (dnes moc neuznáváno)</a:t>
            </a:r>
          </a:p>
          <a:p>
            <a:pPr indent="-305435"/>
            <a:r>
              <a:rPr lang="cs-CZ" sz="2400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Rakovina: </a:t>
            </a:r>
            <a:r>
              <a:rPr lang="cs-CZ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lidé s nádory spojenými s povoláním.</a:t>
            </a:r>
          </a:p>
        </p:txBody>
      </p:sp>
    </p:spTree>
    <p:extLst>
      <p:ext uri="{BB962C8B-B14F-4D97-AF65-F5344CB8AC3E}">
        <p14:creationId xmlns:p14="http://schemas.microsoft.com/office/powerpoint/2010/main" val="315198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98221-BD62-81F6-105F-7B784D6F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4F5BE6-4D60-D3CE-960C-45B4CE47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cs-CZ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  <a:hlinkClick r:id="rId2"/>
              </a:rPr>
              <a:t>290/1995 Sb. Nařízení vlády, kterým se stanoví seznam nemocí z povolání</a:t>
            </a:r>
          </a:p>
          <a:p>
            <a:pPr indent="-305435"/>
            <a:r>
              <a:rPr lang="cs-CZ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  <a:hlinkClick r:id="rId3"/>
              </a:rPr>
              <a:t>Nemoci z povolání v České republice - SZÚ | Oficiální web Státního zdravotního ústavu v Praze</a:t>
            </a:r>
          </a:p>
          <a:p>
            <a:pPr indent="-305435"/>
            <a:r>
              <a:rPr lang="cs-CZ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  <a:hlinkClick r:id="rId4"/>
              </a:rPr>
              <a:t>Nemoc z povolání. Odpovědi na nejdůležitější otázky</a:t>
            </a:r>
          </a:p>
          <a:p>
            <a:pPr indent="-305435"/>
            <a:r>
              <a:rPr lang="cs-CZ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  <a:hlinkClick r:id="rId5"/>
              </a:rPr>
              <a:t>Letak-pro-lekare-a-pacienty.pdf</a:t>
            </a:r>
          </a:p>
          <a:p>
            <a:pPr indent="-305435"/>
            <a:r>
              <a:rPr lang="cs-CZ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  <a:hlinkClick r:id="rId6"/>
              </a:rPr>
              <a:t>Seznam nemocí z povolání | NZIP</a:t>
            </a:r>
            <a:endParaRPr lang="cs-CZ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94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7D89A-F085-E24C-8263-6CAF741D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Co to 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EACF3-5B4A-B45B-865F-CF68060CA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5435"/>
            <a:r>
              <a:rPr lang="cs-CZ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Bodoni MT"/>
                <a:ea typeface="+mn-lt"/>
                <a:cs typeface="+mn-lt"/>
              </a:rPr>
              <a:t>nemoc, kterou prokazatelně způsobilo pracovní prostředí nebo to, co tam denně děláme.</a:t>
            </a:r>
            <a:endParaRPr lang="cs-CZ" sz="24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highlight>
                <a:srgbClr val="000000"/>
              </a:highlight>
              <a:latin typeface="Bodoni MT"/>
            </a:endParaRPr>
          </a:p>
          <a:p>
            <a:pPr indent="-305435"/>
            <a:r>
              <a:rPr lang="cs-CZ" sz="2400" b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Bodoni MT"/>
                <a:ea typeface="+mn-lt"/>
                <a:cs typeface="+mn-lt"/>
              </a:rPr>
              <a:t>Úraz</a:t>
            </a:r>
            <a:r>
              <a:rPr lang="cs-CZ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Bodoni MT"/>
                <a:ea typeface="+mn-lt"/>
                <a:cs typeface="+mn-lt"/>
              </a:rPr>
              <a:t> je náhlý (pád z lešení). Nemoc se plíží měsíce i roky (bolest zápěstí až po roce u PC).</a:t>
            </a:r>
            <a:endParaRPr lang="cs-CZ" sz="24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highlight>
                <a:srgbClr val="000000"/>
              </a:highlight>
              <a:latin typeface="Bodoni MT"/>
            </a:endParaRPr>
          </a:p>
          <a:p>
            <a:pPr indent="-305435"/>
            <a:r>
              <a:rPr lang="cs-CZ" sz="2400">
                <a:solidFill>
                  <a:schemeClr val="tx1"/>
                </a:solidFill>
                <a:highlight>
                  <a:srgbClr val="000000"/>
                </a:highlight>
              </a:rPr>
              <a:t>Výskyt a složení nemocí z povolání jsou monitorovány v Národním registru nemocí</a:t>
            </a:r>
            <a:r>
              <a:rPr lang="cs-CZ" sz="2400">
                <a:solidFill>
                  <a:schemeClr val="tx1"/>
                </a:solidFill>
              </a:rPr>
              <a:t>z povolání. </a:t>
            </a:r>
            <a:endParaRPr lang="cs-CZ" sz="24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02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49CB6-1BD5-7AF2-D3E1-BC22CDBE5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Klasifikace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D6A35A-C4BB-A8C3-3F3F-C7950EFE59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-305435"/>
            <a:r>
              <a:rPr lang="cs-CZ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KAPITOLA I.</a:t>
            </a:r>
          </a:p>
          <a:p>
            <a:pPr indent="-305435"/>
            <a:r>
              <a:rPr lang="cs-CZ" sz="15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Bodoni MT"/>
                <a:ea typeface="Lato"/>
                <a:cs typeface="Lato"/>
              </a:rPr>
              <a:t>Nemoci způsobené chemickými látkami (otravy, poleptání).</a:t>
            </a:r>
          </a:p>
          <a:p>
            <a:pPr indent="-305435"/>
            <a:r>
              <a:rPr lang="cs-CZ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Bodoni MT"/>
                <a:ea typeface="Lato"/>
                <a:cs typeface="Lato"/>
              </a:rPr>
              <a:t>Kapitola II.</a:t>
            </a:r>
          </a:p>
          <a:p>
            <a:pPr indent="-305435"/>
            <a:r>
              <a:rPr lang="cs-CZ" sz="15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Lato"/>
                <a:ea typeface="Lato"/>
                <a:cs typeface="Lato"/>
              </a:rPr>
              <a:t>Nemoci způsobené fyzikálními faktory (hluk, vibrace, záření).</a:t>
            </a:r>
          </a:p>
          <a:p>
            <a:pPr indent="-305435"/>
            <a:r>
              <a:rPr lang="cs-CZ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Bodoni MT"/>
                <a:ea typeface="Lato"/>
                <a:cs typeface="Lato"/>
              </a:rPr>
              <a:t>Kapitola III.</a:t>
            </a:r>
          </a:p>
          <a:p>
            <a:pPr indent="-305435"/>
            <a:r>
              <a:rPr lang="cs-CZ" sz="16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Bodoni MT"/>
                <a:ea typeface="Lato"/>
                <a:cs typeface="Lato"/>
              </a:rPr>
              <a:t>Nemoci dýchacích cest a plic (prach, azbest, astma).</a:t>
            </a:r>
            <a:endParaRPr lang="cs-CZ" sz="1600" u="sng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highlight>
                <a:srgbClr val="000000"/>
              </a:highlight>
              <a:latin typeface="Bodoni MT"/>
              <a:ea typeface="Lato"/>
              <a:cs typeface="Lato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B46FDC-B64A-BB29-4F44-BB8554AEE5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-305435"/>
            <a:r>
              <a:rPr lang="cs-CZ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Kapitola IV.</a:t>
            </a:r>
          </a:p>
          <a:p>
            <a:pPr indent="-305435"/>
            <a:r>
              <a:rPr lang="cs-CZ" sz="15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Lato"/>
                <a:ea typeface="Lato"/>
                <a:cs typeface="Lato"/>
              </a:rPr>
              <a:t>Nemoci kožní (profesní ekzémy, alergie).</a:t>
            </a:r>
            <a:endParaRPr lang="cs-CZ" u="sng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highlight>
                <a:srgbClr val="000000"/>
              </a:highlight>
              <a:latin typeface="Bodoni MT"/>
            </a:endParaRPr>
          </a:p>
          <a:p>
            <a:pPr indent="-305435"/>
            <a:r>
              <a:rPr lang="cs-CZ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Kapitola V.</a:t>
            </a:r>
          </a:p>
          <a:p>
            <a:pPr indent="-305435"/>
            <a:r>
              <a:rPr lang="cs-CZ" sz="15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Lato"/>
                <a:ea typeface="Lato"/>
                <a:cs typeface="Lato"/>
              </a:rPr>
              <a:t>přenosné nemoci a parazitární (TBC, Covid-19, svrab).</a:t>
            </a:r>
          </a:p>
          <a:p>
            <a:pPr indent="-305435"/>
            <a:r>
              <a:rPr lang="cs-CZ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Bodoni MT"/>
                <a:ea typeface="Lato"/>
                <a:cs typeface="Lato"/>
              </a:rPr>
              <a:t>Kapitola VI.</a:t>
            </a:r>
          </a:p>
          <a:p>
            <a:pPr indent="-305435"/>
            <a:r>
              <a:rPr lang="cs-CZ" sz="15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Lato"/>
                <a:ea typeface="Lato"/>
                <a:cs typeface="Lato"/>
              </a:rPr>
              <a:t>Nemoci způsobené ostatními faktory a bederní páteř.</a:t>
            </a:r>
            <a:endParaRPr lang="cs-CZ" u="sng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highlight>
                <a:srgbClr val="000000"/>
              </a:highlight>
              <a:latin typeface="Bodoni MT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1698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8318E6-69F4-42F4-AB85-F01AA0DAF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64826E-F7B3-03F8-B45C-BF060C94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60" y="609599"/>
            <a:ext cx="5978072" cy="1505804"/>
          </a:xfrm>
        </p:spPr>
        <p:txBody>
          <a:bodyPr>
            <a:normAutofit/>
          </a:bodyPr>
          <a:lstStyle/>
          <a:p>
            <a:r>
              <a:rPr lang="cs-CZ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Karpály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5" name="Obrázek 4" descr="Obsah obrázku ruka, prst, palec, hřebík&#10;&#10;Obsah generovaný pomocí AI může být nesprávný.">
            <a:extLst>
              <a:ext uri="{FF2B5EF4-FFF2-40B4-BE49-F238E27FC236}">
                <a16:creationId xmlns:a16="http://schemas.microsoft.com/office/drawing/2014/main" id="{77EE7F81-07B8-94D3-EEB2-5AA6F87E5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66" y="643467"/>
            <a:ext cx="2802135" cy="2624667"/>
          </a:xfrm>
          <a:prstGeom prst="rect">
            <a:avLst/>
          </a:prstGeom>
        </p:spPr>
      </p:pic>
      <p:pic>
        <p:nvPicPr>
          <p:cNvPr id="4" name="Obrázek 3" descr="Obsah obrázku text, myš, počítačová myš, design&#10;&#10;Obsah generovaný pomocí AI může být nesprávný.">
            <a:extLst>
              <a:ext uri="{FF2B5EF4-FFF2-40B4-BE49-F238E27FC236}">
                <a16:creationId xmlns:a16="http://schemas.microsoft.com/office/drawing/2014/main" id="{CE54039A-882D-EB8C-98DF-33D2E3307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16" y="3589863"/>
            <a:ext cx="3888530" cy="307710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F6611-C68F-CB9D-2417-F3F067663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60" y="1725706"/>
            <a:ext cx="5978072" cy="3589147"/>
          </a:xfrm>
        </p:spPr>
        <p:txBody>
          <a:bodyPr anchor="ctr">
            <a:normAutofit lnSpcReduction="10000"/>
          </a:bodyPr>
          <a:lstStyle/>
          <a:p>
            <a:pPr indent="-305435"/>
            <a:endParaRPr lang="cs-CZ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00B0F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highlight>
                <a:srgbClr val="0F172A"/>
              </a:highlight>
              <a:latin typeface="Bodoni MT"/>
              <a:cs typeface="Poppins"/>
            </a:endParaRPr>
          </a:p>
          <a:p>
            <a:pPr indent="-305435"/>
            <a:r>
              <a:rPr lang="cs-CZ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Bodoni MT"/>
                <a:ea typeface="+mn-lt"/>
                <a:cs typeface="+mn-lt"/>
              </a:rPr>
              <a:t>Nejčastější nemoc z povolání v ČR. Nerv v zápěstí je tak utlačený, že ti začnou brnět prsty a ztrácíš v nich sílu.</a:t>
            </a:r>
            <a:endParaRPr lang="cs-CZ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highlight>
                <a:srgbClr val="000000"/>
              </a:highlight>
              <a:latin typeface="Bodoni MT"/>
            </a:endParaRPr>
          </a:p>
          <a:p>
            <a:pPr indent="-305435"/>
            <a:r>
              <a:rPr lang="cs-CZ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Bodoni MT"/>
              </a:rPr>
              <a:t>Nejvíce jsou ohroženi programátoři, hráči raketového sportu, hudebníci, montážní linky.</a:t>
            </a:r>
          </a:p>
          <a:p>
            <a:pPr indent="-305435"/>
            <a:r>
              <a:rPr lang="cs-CZ" b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Bodoni MT"/>
              </a:rPr>
              <a:t>Prevence</a:t>
            </a:r>
            <a:r>
              <a:rPr lang="cs-CZ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Bodoni MT"/>
              </a:rPr>
              <a:t>: ergonomická myš. Časté pauzy.</a:t>
            </a:r>
            <a:endParaRPr lang="cs-CZ"/>
          </a:p>
          <a:p>
            <a:pPr indent="-305435"/>
            <a:endParaRPr lang="cs-CZ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408782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ruka, prst, kloub, osoba&#10;&#10;Obsah generovaný pomocí AI může být nesprávný.">
            <a:extLst>
              <a:ext uri="{FF2B5EF4-FFF2-40B4-BE49-F238E27FC236}">
                <a16:creationId xmlns:a16="http://schemas.microsoft.com/office/drawing/2014/main" id="{EC9F8194-48C4-8B7C-DE77-4DD614AA02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t="15086" b="28664"/>
          <a:stretch>
            <a:fillRect/>
          </a:stretch>
        </p:blipFill>
        <p:spPr>
          <a:xfrm>
            <a:off x="-714355" y="10"/>
            <a:ext cx="12906354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EA1556-0785-702E-F57F-EC40FFE2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cs-CZ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Ekzémy a Alergie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A9FD38-8C69-C5AD-E793-847329033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714749"/>
          </a:xfrm>
        </p:spPr>
        <p:txBody>
          <a:bodyPr anchor="ctr">
            <a:normAutofit/>
          </a:bodyPr>
          <a:lstStyle/>
          <a:p>
            <a:pPr indent="-305435"/>
            <a:r>
              <a:rPr lang="cs-CZ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Kůže je první bariéra, při každodenním kontaktu s chemikáliemi (čistící prostředky, dezinfekce, kovy, cement,…)  se objeví alergické reakce nebo ekzémy.</a:t>
            </a:r>
          </a:p>
          <a:p>
            <a:pPr indent="-305435"/>
            <a:r>
              <a:rPr lang="cs-CZ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Nejvíce jsou ohroženy uklízečky, lidé pracující ve zdravotnictví, zedníci, laboratorní pracovníci, vědci,…</a:t>
            </a:r>
          </a:p>
          <a:p>
            <a:pPr indent="-305435"/>
            <a:r>
              <a:rPr lang="cs-CZ" b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Prevence:</a:t>
            </a:r>
            <a:r>
              <a:rPr lang="cs-CZ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 rukavice, dlouhé rukávy.</a:t>
            </a:r>
          </a:p>
          <a:p>
            <a:pPr indent="-305435"/>
            <a:endParaRPr lang="cs-CZ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endParaRPr lang="cs-CZ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5" name="Obrázek 4" descr="Obsah obrázku osoba, hřebík, Maso, žíla&#10;&#10;Obsah generovaný pomocí AI může být nesprávný.">
            <a:extLst>
              <a:ext uri="{FF2B5EF4-FFF2-40B4-BE49-F238E27FC236}">
                <a16:creationId xmlns:a16="http://schemas.microsoft.com/office/drawing/2014/main" id="{8F54CF97-E3A3-7CBE-87E7-12607B017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878" y="4330845"/>
            <a:ext cx="4107656" cy="23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66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368060-D478-BC15-C5B1-E7C87CC1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>
            <a:normAutofit/>
          </a:bodyPr>
          <a:lstStyle/>
          <a:p>
            <a:r>
              <a:rPr lang="cs-CZ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"zaprášené plíce"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B48FB5-A44A-3282-C8ED-24EDDF370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79176"/>
            <a:ext cx="5978072" cy="3415672"/>
          </a:xfrm>
        </p:spPr>
        <p:txBody>
          <a:bodyPr anchor="ctr">
            <a:normAutofit/>
          </a:bodyPr>
          <a:lstStyle/>
          <a:p>
            <a:pPr indent="-305435"/>
            <a:r>
              <a:rPr lang="cs-CZ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Bodoni MT"/>
                <a:ea typeface="+mn-lt"/>
                <a:cs typeface="+mn-lt"/>
              </a:rPr>
              <a:t>Prach, který je vdechnut, v plicích zůstává a mění plíce v nefunkční tkáň (vazivo). Nebo způsobuje rakovinu plic.</a:t>
            </a:r>
          </a:p>
          <a:p>
            <a:pPr indent="-305435"/>
            <a:r>
              <a:rPr lang="cs-CZ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Bodoni MT"/>
              </a:rPr>
              <a:t>Nejvíce jsou ohroženi pekaři, dělníci v dolech, zedníci, lakýrnici, malíři,…</a:t>
            </a:r>
          </a:p>
          <a:p>
            <a:pPr indent="-305435"/>
            <a:r>
              <a:rPr lang="cs-CZ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highlight>
                  <a:srgbClr val="000000"/>
                </a:highlight>
                <a:latin typeface="Bodoni MT"/>
              </a:rPr>
              <a:t>Prevence: respirátory, filtrační masky,...</a:t>
            </a:r>
          </a:p>
          <a:p>
            <a:pPr indent="-305435"/>
            <a:endParaRPr lang="cs-CZ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highlight>
                <a:srgbClr val="000000"/>
              </a:highlight>
              <a:latin typeface="Bodoni MT"/>
            </a:endParaRPr>
          </a:p>
          <a:p>
            <a:pPr indent="-305435"/>
            <a:endParaRPr lang="cs-CZ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highlight>
                <a:srgbClr val="000000"/>
              </a:highlight>
              <a:latin typeface="Bodoni M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5" name="Obrázek 4" descr="Obsah obrázku nářadí, podlaha, Sluchátka, území&#10;&#10;Obsah generovaný pomocí AI může být nesprávný.">
            <a:extLst>
              <a:ext uri="{FF2B5EF4-FFF2-40B4-BE49-F238E27FC236}">
                <a16:creationId xmlns:a16="http://schemas.microsoft.com/office/drawing/2014/main" id="{F9997936-CDEB-4D68-879F-FE772A4B2B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845" r="1" b="35652"/>
          <a:stretch>
            <a:fillRect/>
          </a:stretch>
        </p:blipFill>
        <p:spPr>
          <a:xfrm>
            <a:off x="7620351" y="10"/>
            <a:ext cx="4571649" cy="3383270"/>
          </a:xfrm>
          <a:prstGeom prst="rect">
            <a:avLst/>
          </a:prstGeom>
        </p:spPr>
      </p:pic>
      <p:pic>
        <p:nvPicPr>
          <p:cNvPr id="4" name="Obrázek 3" descr="Obsah obrázku Sluchátka, Osobní ochranné prostředky&#10;&#10;Obsah generovaný pomocí AI může být nesprávný.">
            <a:extLst>
              <a:ext uri="{FF2B5EF4-FFF2-40B4-BE49-F238E27FC236}">
                <a16:creationId xmlns:a16="http://schemas.microsoft.com/office/drawing/2014/main" id="{A9C957E1-EA1F-45F2-A0BA-EDB1B64C09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8006"/>
          <a:stretch>
            <a:fillRect/>
          </a:stretch>
        </p:blipFill>
        <p:spPr>
          <a:xfrm>
            <a:off x="7620351" y="3429000"/>
            <a:ext cx="45716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8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lon, bezobratlý, rak poustevníček, roztoči&#10;&#10;Obsah generovaný pomocí AI může být nesprávný.">
            <a:extLst>
              <a:ext uri="{FF2B5EF4-FFF2-40B4-BE49-F238E27FC236}">
                <a16:creationId xmlns:a16="http://schemas.microsoft.com/office/drawing/2014/main" id="{386DCBC6-B465-4D13-2E31-B43B1E61BE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EC6A6DA-83EC-B006-A410-C3648431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cs-CZ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Viry a parazité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B9663D-933B-2B15-3283-7DC6C3EB8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510645" cy="3714749"/>
          </a:xfrm>
        </p:spPr>
        <p:txBody>
          <a:bodyPr anchor="ctr">
            <a:normAutofit/>
          </a:bodyPr>
          <a:lstStyle/>
          <a:p>
            <a:pPr indent="-305435"/>
            <a:r>
              <a:rPr lang="cs-CZ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  <a:ea typeface="+mn-lt"/>
                <a:cs typeface="+mn-lt"/>
              </a:rPr>
              <a:t>Tahle kapitola v posledních letech totálně vyhrává statistiky (Covid a svrab).</a:t>
            </a:r>
          </a:p>
          <a:p>
            <a:pPr indent="-305435"/>
            <a:r>
              <a:rPr lang="cs-CZ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Nejvíce jsou ohroženi zdravotníci (žloutenka,..), zemědělci ( klíšťata, od zvířat), učitelé a sociální služby.</a:t>
            </a:r>
          </a:p>
          <a:p>
            <a:pPr indent="-305435"/>
            <a:r>
              <a:rPr lang="cs-CZ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Prevence: očkování, hygiena rukou a pravidelný úklid, ...</a:t>
            </a:r>
          </a:p>
        </p:txBody>
      </p:sp>
    </p:spTree>
    <p:extLst>
      <p:ext uri="{BB962C8B-B14F-4D97-AF65-F5344CB8AC3E}">
        <p14:creationId xmlns:p14="http://schemas.microsoft.com/office/powerpoint/2010/main" val="357150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rentgenový snímek, Zobrazovací metoda v lékařství, radiografie, Rentgen&#10;&#10;Obsah generovaný pomocí AI může být nesprávný.">
            <a:extLst>
              <a:ext uri="{FF2B5EF4-FFF2-40B4-BE49-F238E27FC236}">
                <a16:creationId xmlns:a16="http://schemas.microsoft.com/office/drawing/2014/main" id="{3C126C63-01BE-5CC0-7674-BCBCD573DF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92" r="1" b="3478"/>
          <a:stretch>
            <a:fillRect/>
          </a:stretch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4E6B6A-9FE4-8915-443B-509726B0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cs-CZ" sz="3200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Bederní páteř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97F169-D455-535C-3819-E21DDDA5D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indent="-305435"/>
            <a:r>
              <a:rPr lang="cs-CZ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Nejnověji uznávaná nemoc z povolání (od roku 2023).</a:t>
            </a:r>
          </a:p>
          <a:p>
            <a:pPr indent="-305435"/>
            <a:r>
              <a:rPr lang="cs-CZ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Nejohroženější jsou lidé pracující ve skladu, zdravotní sestry, sportovci, lidé co často zvedají těžké předměty.</a:t>
            </a:r>
          </a:p>
          <a:p>
            <a:pPr indent="-305435"/>
            <a:r>
              <a:rPr lang="cs-CZ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Prevence: zvedání váhy nohama nikoliv zády. </a:t>
            </a:r>
          </a:p>
        </p:txBody>
      </p:sp>
    </p:spTree>
    <p:extLst>
      <p:ext uri="{BB962C8B-B14F-4D97-AF65-F5344CB8AC3E}">
        <p14:creationId xmlns:p14="http://schemas.microsoft.com/office/powerpoint/2010/main" val="163241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A2456A0-13DF-4BA8-9BDD-168E874C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FD5AF2-9577-07EE-0942-0179793D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1556702"/>
          </a:xfrm>
        </p:spPr>
        <p:txBody>
          <a:bodyPr>
            <a:normAutofit/>
          </a:bodyPr>
          <a:lstStyle/>
          <a:p>
            <a:r>
              <a:rPr lang="cs-CZ" u="sng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Hluk a vibrace</a:t>
            </a:r>
            <a:endParaRPr lang="cs-CZ" u="sng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830E12-03FD-821D-F0DF-DB212BC27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49" y="1973729"/>
            <a:ext cx="6650423" cy="372111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305435">
              <a:lnSpc>
                <a:spcPct val="100000"/>
              </a:lnSpc>
            </a:pPr>
            <a:r>
              <a:rPr lang="cs-CZ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Dlouhodobý hluk nad 85dB nenávratně ničí hluchové buňky.</a:t>
            </a:r>
            <a:endParaRPr lang="cs-CZ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Bodoni MT"/>
            </a:endParaRPr>
          </a:p>
          <a:p>
            <a:pPr indent="-305435">
              <a:lnSpc>
                <a:spcPct val="100000"/>
              </a:lnSpc>
            </a:pPr>
            <a:r>
              <a:rPr lang="cs-CZ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Vibrace např: ze sbíječek stahují cévy a konečky prstů se špatně prokrvují, klouby a kosti rychleji opotřebovávájí, protože musí každý den odolávat vibracím.</a:t>
            </a:r>
            <a:endParaRPr lang="cs-CZ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Bodoni MT"/>
            </a:endParaRPr>
          </a:p>
          <a:p>
            <a:pPr indent="-305435">
              <a:lnSpc>
                <a:spcPct val="100000"/>
              </a:lnSpc>
            </a:pPr>
            <a:r>
              <a:rPr lang="cs-CZ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Nejohroženější skupinou jsou dělníci, pracovníci na letištní dráze, zvukaři na koncertech, zpěváci, zedníci, dřevorubci,…</a:t>
            </a:r>
            <a:endParaRPr lang="cs-CZ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Bodoni MT"/>
            </a:endParaRPr>
          </a:p>
          <a:p>
            <a:pPr indent="-305435">
              <a:lnSpc>
                <a:spcPct val="100000"/>
              </a:lnSpc>
            </a:pPr>
            <a:r>
              <a:rPr lang="cs-CZ" sz="2400" b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Prevence</a:t>
            </a:r>
            <a:r>
              <a:rPr lang="cs-CZ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Bodoni MT"/>
              </a:rPr>
              <a:t>: sluchátka, časté přestávky, ...</a:t>
            </a:r>
            <a:endParaRPr lang="cs-CZ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Bodoni MT"/>
            </a:endParaRPr>
          </a:p>
          <a:p>
            <a:pPr indent="-305435">
              <a:lnSpc>
                <a:spcPct val="100000"/>
              </a:lnSpc>
            </a:pPr>
            <a:endParaRPr lang="cs-CZ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Bodoni MT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" name="Obrázek 3" descr="Obsah obrázku Sluchátka, sluchátka s mikrofonem, Ušní polštářky sluchátek, ochranná sluchátka&#10;&#10;Obsah generovaný pomocí AI může být nesprávný.">
            <a:extLst>
              <a:ext uri="{FF2B5EF4-FFF2-40B4-BE49-F238E27FC236}">
                <a16:creationId xmlns:a16="http://schemas.microsoft.com/office/drawing/2014/main" id="{A641B70C-D155-E7FB-4D92-3156F4FBD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945" y="1197355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62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SlateVTI</vt:lpstr>
      <vt:lpstr>Nemoci z povolání</vt:lpstr>
      <vt:lpstr>Co to je?</vt:lpstr>
      <vt:lpstr>Klasifikace</vt:lpstr>
      <vt:lpstr>Karpály</vt:lpstr>
      <vt:lpstr>Ekzémy a Alergie</vt:lpstr>
      <vt:lpstr>"zaprášené plíce"</vt:lpstr>
      <vt:lpstr>Viry a parazité</vt:lpstr>
      <vt:lpstr>Bederní páteř</vt:lpstr>
      <vt:lpstr>Hluk a vibrace</vt:lpstr>
      <vt:lpstr>Oči a ostatní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504</cp:revision>
  <dcterms:created xsi:type="dcterms:W3CDTF">2026-05-08T11:06:40Z</dcterms:created>
  <dcterms:modified xsi:type="dcterms:W3CDTF">2026-05-08T14:00:37Z</dcterms:modified>
</cp:coreProperties>
</file>